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57" r:id="rId6"/>
    <p:sldId id="259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696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92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73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8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84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46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56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983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01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39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27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0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D17C6-2FD3-44D0-91C8-F939C4863798}" type="datetimeFigureOut">
              <a:rPr lang="ru-RU" smtClean="0"/>
              <a:t>09.09.2017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FBB28-F828-4021-BCF4-F19ABE4015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16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8290" y="-196977"/>
            <a:ext cx="10329335" cy="2387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uclear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ower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lant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eplica</a:t>
            </a:r>
            <a:endParaRPr lang="ru-RU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54066" y="4700342"/>
            <a:ext cx="2328333" cy="1655762"/>
          </a:xfrm>
        </p:spPr>
        <p:txBody>
          <a:bodyPr>
            <a:normAutofit/>
          </a:bodyPr>
          <a:lstStyle/>
          <a:p>
            <a:pPr algn="r"/>
            <a:r>
              <a:rPr lang="en-US" sz="1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Smirnov</a:t>
            </a:r>
            <a:r>
              <a:rPr lang="en-US" sz="1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Vlad</a:t>
            </a:r>
          </a:p>
          <a:p>
            <a:pPr algn="r"/>
            <a:r>
              <a:rPr lang="en-US" sz="1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Trush</a:t>
            </a:r>
            <a:r>
              <a:rPr lang="en-US" sz="1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Nikolay</a:t>
            </a:r>
          </a:p>
          <a:p>
            <a:pPr algn="r"/>
            <a:r>
              <a:rPr lang="en-US" sz="1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Murashov</a:t>
            </a:r>
            <a:r>
              <a:rPr lang="en-US" sz="1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Leonid</a:t>
            </a:r>
            <a:endParaRPr lang="ru-RU" sz="1400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r"/>
            <a:r>
              <a:rPr lang="en-US" sz="1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Velovatiy</a:t>
            </a:r>
            <a:r>
              <a:rPr lang="en-US" sz="1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Daniil</a:t>
            </a:r>
          </a:p>
          <a:p>
            <a:pPr algn="r"/>
            <a:r>
              <a:rPr lang="en-US" sz="1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Voronkov</a:t>
            </a:r>
            <a:r>
              <a:rPr lang="en-US" sz="1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Alexander</a:t>
            </a:r>
            <a:endParaRPr lang="ru-RU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Фигура, имеющая форму буквы L 6"/>
          <p:cNvSpPr/>
          <p:nvPr/>
        </p:nvSpPr>
        <p:spPr>
          <a:xfrm>
            <a:off x="347134" y="4700342"/>
            <a:ext cx="1930400" cy="1886725"/>
          </a:xfrm>
          <a:prstGeom prst="corner">
            <a:avLst>
              <a:gd name="adj1" fmla="val 5097"/>
              <a:gd name="adj2" fmla="val 623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48290" y="389501"/>
            <a:ext cx="10329335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smart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educational model for learning basics of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DIY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and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Python</a:t>
            </a:r>
            <a:endParaRPr lang="ru-RU" sz="2400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Фигура, имеющая форму буквы L 9"/>
          <p:cNvSpPr/>
          <p:nvPr/>
        </p:nvSpPr>
        <p:spPr>
          <a:xfrm rot="10800000">
            <a:off x="9914468" y="276736"/>
            <a:ext cx="1930400" cy="1886725"/>
          </a:xfrm>
          <a:prstGeom prst="corner">
            <a:avLst>
              <a:gd name="adj1" fmla="val 6224"/>
              <a:gd name="adj2" fmla="val 623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3" name="Группа 72"/>
          <p:cNvGrpSpPr/>
          <p:nvPr/>
        </p:nvGrpSpPr>
        <p:grpSpPr>
          <a:xfrm>
            <a:off x="1471823" y="3554969"/>
            <a:ext cx="7549527" cy="2088735"/>
            <a:chOff x="1885295" y="3694448"/>
            <a:chExt cx="7549527" cy="2088735"/>
          </a:xfrm>
        </p:grpSpPr>
        <p:pic>
          <p:nvPicPr>
            <p:cNvPr id="1030" name="Picture 6" descr="https://pp.userapi.com/c836237/v836237315/5425d/KSSr35KxvpM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3" t="22554" r="46901" b="23248"/>
            <a:stretch/>
          </p:blipFill>
          <p:spPr bwMode="auto">
            <a:xfrm>
              <a:off x="1885295" y="3694448"/>
              <a:ext cx="2521707" cy="20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pp.userapi.com/c836237/v836237315/54267/V24nK8R03iM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4" t="19468" r="16624" b="11397"/>
            <a:stretch/>
          </p:blipFill>
          <p:spPr bwMode="auto">
            <a:xfrm>
              <a:off x="4745659" y="3694448"/>
              <a:ext cx="3062192" cy="208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pp.userapi.com/c836237/v836237752/562db/b1U9Jg5OS7U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" t="31937" r="31458" b="37693"/>
            <a:stretch/>
          </p:blipFill>
          <p:spPr bwMode="auto">
            <a:xfrm rot="16200000">
              <a:off x="7251444" y="4517053"/>
              <a:ext cx="1988407" cy="53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https://pp.userapi.com/c836237/v836237752/562db/b1U9Jg5OS7U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" t="31937" r="31458" b="37693"/>
            <a:stretch/>
          </p:blipFill>
          <p:spPr bwMode="auto">
            <a:xfrm rot="16200000">
              <a:off x="8171263" y="4517053"/>
              <a:ext cx="1988407" cy="53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051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Model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27" y="1825625"/>
            <a:ext cx="6529559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087832" y="2729116"/>
            <a:ext cx="3873796" cy="2544356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reactors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w heaters</a:t>
            </a:r>
          </a:p>
          <a:p>
            <a:r>
              <a:rPr 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water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pipes</a:t>
            </a:r>
          </a:p>
          <a:p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16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temperature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sensors</a:t>
            </a:r>
          </a:p>
          <a:p>
            <a:r>
              <a:rPr 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flow</a:t>
            </a: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sensors</a:t>
            </a:r>
          </a:p>
          <a:p>
            <a:pPr>
              <a:buClr>
                <a:schemeClr val="tx1"/>
              </a:buClr>
            </a:pPr>
            <a:r>
              <a:rPr lang="en-US" sz="24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City w LED </a:t>
            </a:r>
            <a:r>
              <a:rPr lang="en-US" sz="2400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backlight</a:t>
            </a:r>
            <a:endParaRPr lang="ru-RU" sz="2400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68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How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does it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work</a:t>
            </a:r>
            <a:r>
              <a:rPr lang="ru-RU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?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21" y="1825625"/>
            <a:ext cx="652955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76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Planning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&amp;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Modeling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194" name="Picture 2" descr="https://pp.userapi.com/c638131/v638131644/549cd/uKtEsEvw1q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5660" r="22526" b="12324"/>
          <a:stretch/>
        </p:blipFill>
        <p:spPr bwMode="auto">
          <a:xfrm>
            <a:off x="7304568" y="2317619"/>
            <a:ext cx="4477450" cy="3020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pp.userapi.com/c638131/v638131816/5cb98/xuki2fOvs6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1" t="23644" r="22700" b="29225"/>
          <a:stretch/>
        </p:blipFill>
        <p:spPr bwMode="auto">
          <a:xfrm>
            <a:off x="838200" y="2317619"/>
            <a:ext cx="5344963" cy="3020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 вправо 1"/>
          <p:cNvSpPr/>
          <p:nvPr/>
        </p:nvSpPr>
        <p:spPr>
          <a:xfrm>
            <a:off x="6446156" y="3605038"/>
            <a:ext cx="592598" cy="44065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82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Creating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Replicas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170" name="Picture 2" descr="https://pp.userapi.com/c837625/v837625603/5e57d/4tJ9hjWlYv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4950"/>
            <a:ext cx="4794769" cy="3596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pp.userapi.com/c837520/v837520777/52f3e/X_au_TVlC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75" y="2147776"/>
            <a:ext cx="2707149" cy="3609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b="18732"/>
          <a:stretch/>
        </p:blipFill>
        <p:spPr>
          <a:xfrm>
            <a:off x="9053530" y="2146362"/>
            <a:ext cx="2500307" cy="361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09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Some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Pythoning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263501" y="2025798"/>
            <a:ext cx="10271052" cy="42501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import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atomic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as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plant =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.Station()</a:t>
            </a:r>
          </a:p>
          <a:p>
            <a:pPr marL="0" indent="0">
              <a:buNone/>
            </a:pP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plant.connect()</a:t>
            </a:r>
          </a:p>
          <a:p>
            <a:pPr marL="0" indent="0">
              <a:buNone/>
            </a:pPr>
            <a:endParaRPr lang="en-US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pipes = []</a:t>
            </a:r>
          </a:p>
          <a:p>
            <a:pPr marL="0" indent="0">
              <a:buNone/>
            </a:pP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 i in range(0, 6):</a:t>
            </a:r>
          </a:p>
          <a:p>
            <a:pPr marL="0" indent="0">
              <a:buNone/>
            </a:pP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pipe =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.Pipe(plant, i)</a:t>
            </a:r>
          </a:p>
          <a:p>
            <a:pPr marL="0" indent="0">
              <a:buNone/>
            </a:pP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pipe.setPower(1)</a:t>
            </a:r>
          </a:p>
          <a:p>
            <a:pPr marL="0" indent="0">
              <a:buNone/>
            </a:pPr>
            <a:r>
              <a:rPr 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pipes.append(pipe)</a:t>
            </a:r>
          </a:p>
          <a:p>
            <a:pPr marL="0" indent="0">
              <a:buNone/>
            </a:pP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print(plant.getEnergy())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 descr="https://pp.userapi.com/c836128/v836128508/53573/jmIxFPm3b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46" y="2025798"/>
            <a:ext cx="5344633" cy="4138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49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Game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21" y="1825625"/>
            <a:ext cx="652955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29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 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S </a:t>
            </a:r>
            <a:r>
              <a:rPr 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</a:t>
            </a:r>
            <a:r>
              <a:rPr lang="en-US" dirty="0" smtClean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O</a:t>
            </a:r>
            <a:endParaRPr lang="ru-RU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video_2017-09-10_00-28-4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109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Фигура, имеющая форму буквы L 4"/>
          <p:cNvSpPr/>
          <p:nvPr/>
        </p:nvSpPr>
        <p:spPr>
          <a:xfrm>
            <a:off x="347134" y="4700342"/>
            <a:ext cx="1930400" cy="1886725"/>
          </a:xfrm>
          <a:prstGeom prst="corner">
            <a:avLst>
              <a:gd name="adj1" fmla="val 5097"/>
              <a:gd name="adj2" fmla="val 623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Фигура, имеющая форму буквы L 5"/>
          <p:cNvSpPr/>
          <p:nvPr/>
        </p:nvSpPr>
        <p:spPr>
          <a:xfrm rot="10800000">
            <a:off x="9914468" y="276736"/>
            <a:ext cx="1930400" cy="1886725"/>
          </a:xfrm>
          <a:prstGeom prst="corner">
            <a:avLst>
              <a:gd name="adj1" fmla="val 6224"/>
              <a:gd name="adj2" fmla="val 6236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>
            <a:off x="1658680" y="750651"/>
            <a:ext cx="11413856" cy="3330962"/>
            <a:chOff x="1314104" y="322527"/>
            <a:chExt cx="11413856" cy="3330962"/>
          </a:xfrm>
        </p:grpSpPr>
        <p:sp>
          <p:nvSpPr>
            <p:cNvPr id="4" name="Заголовок 1"/>
            <p:cNvSpPr txBox="1">
              <a:spLocks/>
            </p:cNvSpPr>
            <p:nvPr/>
          </p:nvSpPr>
          <p:spPr>
            <a:xfrm>
              <a:off x="1314104" y="322527"/>
              <a:ext cx="10329335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rgbClr val="0070C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Thank you for your attention!</a:t>
              </a:r>
              <a:endParaRPr lang="ru-RU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7" name="Заголовок 1"/>
            <p:cNvSpPr txBox="1">
              <a:spLocks/>
            </p:cNvSpPr>
            <p:nvPr/>
          </p:nvSpPr>
          <p:spPr>
            <a:xfrm>
              <a:off x="2398625" y="1265889"/>
              <a:ext cx="10329335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dirty="0" smtClean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Спасибо за внимание!</a:t>
              </a:r>
              <a:endParaRPr lang="ru-RU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1658680" y="4006956"/>
            <a:ext cx="9218427" cy="2074769"/>
            <a:chOff x="1658680" y="3525704"/>
            <a:chExt cx="9218427" cy="2074769"/>
          </a:xfrm>
        </p:grpSpPr>
        <p:sp>
          <p:nvSpPr>
            <p:cNvPr id="8" name="Заголовок 1"/>
            <p:cNvSpPr txBox="1">
              <a:spLocks/>
            </p:cNvSpPr>
            <p:nvPr/>
          </p:nvSpPr>
          <p:spPr>
            <a:xfrm>
              <a:off x="1658680" y="3525704"/>
              <a:ext cx="9218427" cy="11746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 smtClean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https://github.com/LeonidMurashov/</a:t>
              </a:r>
              <a:r>
                <a:rPr lang="en-US" sz="2800" dirty="0" smtClean="0">
                  <a:solidFill>
                    <a:srgbClr val="0070C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Hurricane_in_glass</a:t>
              </a:r>
              <a:endParaRPr lang="ru-RU" sz="2800" dirty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9" name="Заголовок 1"/>
            <p:cNvSpPr txBox="1">
              <a:spLocks/>
            </p:cNvSpPr>
            <p:nvPr/>
          </p:nvSpPr>
          <p:spPr>
            <a:xfrm>
              <a:off x="1658680" y="4425835"/>
              <a:ext cx="9218427" cy="11746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 smtClean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Telegram: @</a:t>
              </a:r>
              <a:r>
                <a:rPr lang="en-US" sz="2800" dirty="0" smtClean="0">
                  <a:solidFill>
                    <a:srgbClr val="0070C0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octobus</a:t>
              </a:r>
              <a:endParaRPr lang="ru-RU" sz="2800" dirty="0">
                <a:solidFill>
                  <a:srgbClr val="0070C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01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128</TotalTime>
  <Words>100</Words>
  <Application>Microsoft Office PowerPoint</Application>
  <PresentationFormat>Широкоэкранный</PresentationFormat>
  <Paragraphs>36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Microsoft YaHei Light</vt:lpstr>
      <vt:lpstr>Arial</vt:lpstr>
      <vt:lpstr>Calibri</vt:lpstr>
      <vt:lpstr>Calibri Light</vt:lpstr>
      <vt:lpstr>Тема Office</vt:lpstr>
      <vt:lpstr>Nuclear Power Plant Replica</vt:lpstr>
      <vt:lpstr>The Model</vt:lpstr>
      <vt:lpstr>How does it work?</vt:lpstr>
      <vt:lpstr>Planning &amp; Modeling</vt:lpstr>
      <vt:lpstr>Creating Replicas</vt:lpstr>
      <vt:lpstr>Some Pythoning</vt:lpstr>
      <vt:lpstr>The Game</vt:lpstr>
      <vt:lpstr>D I S C O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Power Plant Replica</dc:title>
  <dc:creator>Александр Воронков</dc:creator>
  <cp:lastModifiedBy>Александр Воронков</cp:lastModifiedBy>
  <cp:revision>38</cp:revision>
  <dcterms:created xsi:type="dcterms:W3CDTF">2017-09-09T20:08:32Z</dcterms:created>
  <dcterms:modified xsi:type="dcterms:W3CDTF">2017-09-09T22:16:38Z</dcterms:modified>
</cp:coreProperties>
</file>